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6CF0A2-759F-46B2-A49F-BCDBAA6040E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37B2E8-8D14-4C91-9CB9-936CCB9672A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sửa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, </a:t>
            </a:r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chi </a:t>
            </a:r>
            <a:r>
              <a:rPr lang="en-US" dirty="0" err="1" smtClean="0"/>
              <a:t>tiết</a:t>
            </a:r>
            <a:r>
              <a:rPr lang="en-US" dirty="0" smtClean="0"/>
              <a:t> </a:t>
            </a:r>
            <a:r>
              <a:rPr lang="en-US" dirty="0" err="1" smtClean="0"/>
              <a:t>thi</a:t>
            </a:r>
            <a:r>
              <a:rPr lang="en-US" dirty="0" smtClean="0"/>
              <a:t> 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đai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15200"/>
            <a:ext cx="5562600" cy="4191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Dự thảo Nghị định sửa đổi, bổ sung một số Nghị định quy định chi tiết thi hành Luật Đất đai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Dự thảo Nghị định sửa đổi, bổ sung một số Nghị định quy định chi tiết thi hành Luật Đất đai </dc:title>
  <dc:creator>Admin</dc:creator>
  <cp:lastModifiedBy>Admin</cp:lastModifiedBy>
  <cp:revision>1</cp:revision>
  <dcterms:created xsi:type="dcterms:W3CDTF">2022-04-15T08:57:10Z</dcterms:created>
  <dcterms:modified xsi:type="dcterms:W3CDTF">2022-04-15T08:59:56Z</dcterms:modified>
</cp:coreProperties>
</file>